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 Bold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G4mDEuj0s.mp4" Type="http://schemas.openxmlformats.org/officeDocument/2006/relationships/video"/><Relationship Id="rId4" Target="../media/VAG4mDEuj0s.mp4" Type="http://schemas.microsoft.com/office/2007/relationships/media"/><Relationship Id="rId5" Target="../media/image35.jpeg" Type="http://schemas.openxmlformats.org/officeDocument/2006/relationships/image"/><Relationship Id="rId6" Target="../media/VAG4mCUktRU.mp4" Type="http://schemas.openxmlformats.org/officeDocument/2006/relationships/video"/><Relationship Id="rId7" Target="../media/VAG4mCUktRU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jpeg" Type="http://schemas.openxmlformats.org/officeDocument/2006/relationships/image"/><Relationship Id="rId4" Target="../media/VAG4mhNT8Zk.mp4" Type="http://schemas.openxmlformats.org/officeDocument/2006/relationships/video"/><Relationship Id="rId5" Target="../media/VAG4mhNT8Zk.mp4" Type="http://schemas.microsoft.com/office/2007/relationships/media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jpe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154" y="-2442346"/>
            <a:ext cx="15171692" cy="1517169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F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04564" y="-595936"/>
            <a:ext cx="11478872" cy="114788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FF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26443" y="725943"/>
            <a:ext cx="8835114" cy="88351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08236" y="2107736"/>
            <a:ext cx="6071529" cy="60715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118550" y="3073504"/>
            <a:ext cx="4139992" cy="41399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029458" y="3565390"/>
            <a:ext cx="4229083" cy="2958640"/>
          </a:xfrm>
          <a:custGeom>
            <a:avLst/>
            <a:gdLst/>
            <a:ahLst/>
            <a:cxnLst/>
            <a:rect r="r" b="b" t="t" l="l"/>
            <a:pathLst>
              <a:path h="2958640" w="4229083">
                <a:moveTo>
                  <a:pt x="0" y="0"/>
                </a:moveTo>
                <a:lnTo>
                  <a:pt x="4229084" y="0"/>
                </a:lnTo>
                <a:lnTo>
                  <a:pt x="4229084" y="2958639"/>
                </a:lnTo>
                <a:lnTo>
                  <a:pt x="0" y="2958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773" r="-834" b="-128427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9489" y="2186939"/>
            <a:ext cx="3086100" cy="7461165"/>
            <a:chOff x="0" y="0"/>
            <a:chExt cx="812800" cy="19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965080"/>
            </a:xfrm>
            <a:custGeom>
              <a:avLst/>
              <a:gdLst/>
              <a:ahLst/>
              <a:cxnLst/>
              <a:rect r="r" b="b" t="t" l="l"/>
              <a:pathLst>
                <a:path h="196508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65080"/>
                  </a:lnTo>
                  <a:lnTo>
                    <a:pt x="0" y="1965080"/>
                  </a:lnTo>
                  <a:close/>
                </a:path>
              </a:pathLst>
            </a:custGeom>
            <a:solidFill>
              <a:srgbClr val="EEF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003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182" y="2128204"/>
            <a:ext cx="6343544" cy="7519900"/>
          </a:xfrm>
          <a:custGeom>
            <a:avLst/>
            <a:gdLst/>
            <a:ahLst/>
            <a:cxnLst/>
            <a:rect r="r" b="b" t="t" l="l"/>
            <a:pathLst>
              <a:path h="7519900" w="6343544">
                <a:moveTo>
                  <a:pt x="0" y="0"/>
                </a:moveTo>
                <a:lnTo>
                  <a:pt x="6343544" y="0"/>
                </a:lnTo>
                <a:lnTo>
                  <a:pt x="6343544" y="7519901"/>
                </a:lnTo>
                <a:lnTo>
                  <a:pt x="0" y="751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945" r="0" b="-25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4154" y="2128204"/>
            <a:ext cx="6733807" cy="7519900"/>
          </a:xfrm>
          <a:custGeom>
            <a:avLst/>
            <a:gdLst/>
            <a:ahLst/>
            <a:cxnLst/>
            <a:rect r="r" b="b" t="t" l="l"/>
            <a:pathLst>
              <a:path h="7519900" w="6733807">
                <a:moveTo>
                  <a:pt x="0" y="0"/>
                </a:moveTo>
                <a:lnTo>
                  <a:pt x="6733807" y="0"/>
                </a:lnTo>
                <a:lnTo>
                  <a:pt x="6733807" y="7519901"/>
                </a:lnTo>
                <a:lnTo>
                  <a:pt x="0" y="7519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210" r="0" b="-218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6943" y="-171450"/>
            <a:ext cx="86341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IMPRESORA 3D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03800" y="1241109"/>
            <a:ext cx="25903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0566" y="2980605"/>
            <a:ext cx="1719277" cy="171927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0256" y="2996968"/>
            <a:ext cx="1719277" cy="17192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72132" y="2980605"/>
            <a:ext cx="1719277" cy="17192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377154" y="4936058"/>
            <a:ext cx="3086100" cy="1821721"/>
            <a:chOff x="0" y="0"/>
            <a:chExt cx="635000" cy="374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374840"/>
            </a:xfrm>
            <a:custGeom>
              <a:avLst/>
              <a:gdLst/>
              <a:ahLst/>
              <a:cxnLst/>
              <a:rect r="r" b="b" t="t" l="l"/>
              <a:pathLst>
                <a:path h="374840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25843"/>
                  </a:lnTo>
                  <a:cubicBezTo>
                    <a:pt x="635000" y="352903"/>
                    <a:pt x="613063" y="374840"/>
                    <a:pt x="586003" y="374840"/>
                  </a:cubicBezTo>
                  <a:lnTo>
                    <a:pt x="48997" y="374840"/>
                  </a:lnTo>
                  <a:cubicBezTo>
                    <a:pt x="36002" y="374840"/>
                    <a:pt x="23540" y="369678"/>
                    <a:pt x="14351" y="360489"/>
                  </a:cubicBezTo>
                  <a:cubicBezTo>
                    <a:pt x="5162" y="351300"/>
                    <a:pt x="0" y="338838"/>
                    <a:pt x="0" y="32584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12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46844" y="4936058"/>
            <a:ext cx="3086100" cy="1821721"/>
            <a:chOff x="0" y="0"/>
            <a:chExt cx="635000" cy="3748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374840"/>
            </a:xfrm>
            <a:custGeom>
              <a:avLst/>
              <a:gdLst/>
              <a:ahLst/>
              <a:cxnLst/>
              <a:rect r="r" b="b" t="t" l="l"/>
              <a:pathLst>
                <a:path h="374840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25843"/>
                  </a:lnTo>
                  <a:cubicBezTo>
                    <a:pt x="635000" y="352903"/>
                    <a:pt x="613063" y="374840"/>
                    <a:pt x="586003" y="374840"/>
                  </a:cubicBezTo>
                  <a:lnTo>
                    <a:pt x="48997" y="374840"/>
                  </a:lnTo>
                  <a:cubicBezTo>
                    <a:pt x="36002" y="374840"/>
                    <a:pt x="23540" y="369678"/>
                    <a:pt x="14351" y="360489"/>
                  </a:cubicBezTo>
                  <a:cubicBezTo>
                    <a:pt x="5162" y="351300"/>
                    <a:pt x="0" y="338838"/>
                    <a:pt x="0" y="32584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12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88721" y="4936058"/>
            <a:ext cx="3086100" cy="1821721"/>
            <a:chOff x="0" y="0"/>
            <a:chExt cx="635000" cy="374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" cy="374840"/>
            </a:xfrm>
            <a:custGeom>
              <a:avLst/>
              <a:gdLst/>
              <a:ahLst/>
              <a:cxnLst/>
              <a:rect r="r" b="b" t="t" l="l"/>
              <a:pathLst>
                <a:path h="374840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25843"/>
                  </a:lnTo>
                  <a:cubicBezTo>
                    <a:pt x="635000" y="352903"/>
                    <a:pt x="613063" y="374840"/>
                    <a:pt x="586003" y="374840"/>
                  </a:cubicBezTo>
                  <a:lnTo>
                    <a:pt x="48997" y="374840"/>
                  </a:lnTo>
                  <a:cubicBezTo>
                    <a:pt x="36002" y="374840"/>
                    <a:pt x="23540" y="369678"/>
                    <a:pt x="14351" y="360489"/>
                  </a:cubicBezTo>
                  <a:cubicBezTo>
                    <a:pt x="5162" y="351300"/>
                    <a:pt x="0" y="338838"/>
                    <a:pt x="0" y="32584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35000" cy="412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575468" y="3258623"/>
            <a:ext cx="585026" cy="1110809"/>
          </a:xfrm>
          <a:custGeom>
            <a:avLst/>
            <a:gdLst/>
            <a:ahLst/>
            <a:cxnLst/>
            <a:rect r="r" b="b" t="t" l="l"/>
            <a:pathLst>
              <a:path h="1110809" w="585026">
                <a:moveTo>
                  <a:pt x="0" y="0"/>
                </a:moveTo>
                <a:lnTo>
                  <a:pt x="585026" y="0"/>
                </a:lnTo>
                <a:lnTo>
                  <a:pt x="585026" y="1110809"/>
                </a:lnTo>
                <a:lnTo>
                  <a:pt x="0" y="111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937327" y="3225898"/>
            <a:ext cx="905136" cy="1228691"/>
          </a:xfrm>
          <a:custGeom>
            <a:avLst/>
            <a:gdLst/>
            <a:ahLst/>
            <a:cxnLst/>
            <a:rect r="r" b="b" t="t" l="l"/>
            <a:pathLst>
              <a:path h="1228691" w="905136">
                <a:moveTo>
                  <a:pt x="0" y="0"/>
                </a:moveTo>
                <a:lnTo>
                  <a:pt x="905135" y="0"/>
                </a:lnTo>
                <a:lnTo>
                  <a:pt x="905135" y="1228691"/>
                </a:lnTo>
                <a:lnTo>
                  <a:pt x="0" y="1228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59508" y="3225898"/>
            <a:ext cx="832874" cy="1143534"/>
          </a:xfrm>
          <a:custGeom>
            <a:avLst/>
            <a:gdLst/>
            <a:ahLst/>
            <a:cxnLst/>
            <a:rect r="r" b="b" t="t" l="l"/>
            <a:pathLst>
              <a:path h="1143534" w="832874">
                <a:moveTo>
                  <a:pt x="0" y="0"/>
                </a:moveTo>
                <a:lnTo>
                  <a:pt x="832874" y="0"/>
                </a:lnTo>
                <a:lnTo>
                  <a:pt x="832874" y="1143534"/>
                </a:lnTo>
                <a:lnTo>
                  <a:pt x="0" y="1143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127816" y="13351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160494" y="291215"/>
            <a:ext cx="7242078" cy="132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3"/>
              </a:lnSpc>
            </a:pPr>
            <a:r>
              <a:rPr lang="en-US" sz="7716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IMPRESORA 3D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33107" y="1669431"/>
            <a:ext cx="4643741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Dificultades 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0" y="617220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585886" y="5209251"/>
            <a:ext cx="2668637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771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</a:t>
            </a:r>
            <a:r>
              <a:rPr lang="en-US" b="true" sz="3771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ructural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97526" y="5209251"/>
            <a:ext cx="2668488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3770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</a:t>
            </a:r>
            <a:r>
              <a:rPr lang="en-US" b="true" sz="3770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ectronico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13495" y="5209251"/>
            <a:ext cx="2152799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b="true" sz="3770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Softw</a:t>
            </a:r>
            <a:r>
              <a:rPr lang="en-US" b="true" sz="3770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35573" y="722731"/>
            <a:ext cx="6723727" cy="9941411"/>
            <a:chOff x="0" y="0"/>
            <a:chExt cx="1770858" cy="2618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0858" cy="2618314"/>
            </a:xfrm>
            <a:custGeom>
              <a:avLst/>
              <a:gdLst/>
              <a:ahLst/>
              <a:cxnLst/>
              <a:rect r="r" b="b" t="t" l="l"/>
              <a:pathLst>
                <a:path h="2618314" w="1770858">
                  <a:moveTo>
                    <a:pt x="58723" y="0"/>
                  </a:moveTo>
                  <a:lnTo>
                    <a:pt x="1712135" y="0"/>
                  </a:lnTo>
                  <a:cubicBezTo>
                    <a:pt x="1727709" y="0"/>
                    <a:pt x="1742646" y="6187"/>
                    <a:pt x="1753659" y="17200"/>
                  </a:cubicBezTo>
                  <a:cubicBezTo>
                    <a:pt x="1764671" y="28212"/>
                    <a:pt x="1770858" y="43149"/>
                    <a:pt x="1770858" y="58723"/>
                  </a:cubicBezTo>
                  <a:lnTo>
                    <a:pt x="1770858" y="2559591"/>
                  </a:lnTo>
                  <a:cubicBezTo>
                    <a:pt x="1770858" y="2575165"/>
                    <a:pt x="1764671" y="2590102"/>
                    <a:pt x="1753659" y="2601114"/>
                  </a:cubicBezTo>
                  <a:cubicBezTo>
                    <a:pt x="1742646" y="2612127"/>
                    <a:pt x="1727709" y="2618314"/>
                    <a:pt x="1712135" y="2618314"/>
                  </a:cubicBezTo>
                  <a:lnTo>
                    <a:pt x="58723" y="2618314"/>
                  </a:lnTo>
                  <a:cubicBezTo>
                    <a:pt x="43149" y="2618314"/>
                    <a:pt x="28212" y="2612127"/>
                    <a:pt x="17200" y="2601114"/>
                  </a:cubicBezTo>
                  <a:cubicBezTo>
                    <a:pt x="6187" y="2590102"/>
                    <a:pt x="0" y="2575165"/>
                    <a:pt x="0" y="2559591"/>
                  </a:cubicBezTo>
                  <a:lnTo>
                    <a:pt x="0" y="58723"/>
                  </a:lnTo>
                  <a:cubicBezTo>
                    <a:pt x="0" y="43149"/>
                    <a:pt x="6187" y="28212"/>
                    <a:pt x="17200" y="17200"/>
                  </a:cubicBezTo>
                  <a:cubicBezTo>
                    <a:pt x="28212" y="6187"/>
                    <a:pt x="43149" y="0"/>
                    <a:pt x="58723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0858" cy="2656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1352" r="0" b="11352"/>
          <a:stretch>
            <a:fillRect/>
          </a:stretch>
        </p:blipFill>
        <p:spPr>
          <a:xfrm flipH="false" flipV="false" rot="0">
            <a:off x="10902931" y="1578637"/>
            <a:ext cx="5989011" cy="822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712893" y="1578637"/>
            <a:ext cx="6723727" cy="9941411"/>
            <a:chOff x="0" y="0"/>
            <a:chExt cx="1770858" cy="26183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0858" cy="2618314"/>
            </a:xfrm>
            <a:custGeom>
              <a:avLst/>
              <a:gdLst/>
              <a:ahLst/>
              <a:cxnLst/>
              <a:rect r="r" b="b" t="t" l="l"/>
              <a:pathLst>
                <a:path h="2618314" w="1770858">
                  <a:moveTo>
                    <a:pt x="58723" y="0"/>
                  </a:moveTo>
                  <a:lnTo>
                    <a:pt x="1712135" y="0"/>
                  </a:lnTo>
                  <a:cubicBezTo>
                    <a:pt x="1727709" y="0"/>
                    <a:pt x="1742646" y="6187"/>
                    <a:pt x="1753659" y="17200"/>
                  </a:cubicBezTo>
                  <a:cubicBezTo>
                    <a:pt x="1764671" y="28212"/>
                    <a:pt x="1770858" y="43149"/>
                    <a:pt x="1770858" y="58723"/>
                  </a:cubicBezTo>
                  <a:lnTo>
                    <a:pt x="1770858" y="2559591"/>
                  </a:lnTo>
                  <a:cubicBezTo>
                    <a:pt x="1770858" y="2575165"/>
                    <a:pt x="1764671" y="2590102"/>
                    <a:pt x="1753659" y="2601114"/>
                  </a:cubicBezTo>
                  <a:cubicBezTo>
                    <a:pt x="1742646" y="2612127"/>
                    <a:pt x="1727709" y="2618314"/>
                    <a:pt x="1712135" y="2618314"/>
                  </a:cubicBezTo>
                  <a:lnTo>
                    <a:pt x="58723" y="2618314"/>
                  </a:lnTo>
                  <a:cubicBezTo>
                    <a:pt x="43149" y="2618314"/>
                    <a:pt x="28212" y="2612127"/>
                    <a:pt x="17200" y="2601114"/>
                  </a:cubicBezTo>
                  <a:cubicBezTo>
                    <a:pt x="6187" y="2590102"/>
                    <a:pt x="0" y="2575165"/>
                    <a:pt x="0" y="2559591"/>
                  </a:cubicBezTo>
                  <a:lnTo>
                    <a:pt x="0" y="58723"/>
                  </a:lnTo>
                  <a:cubicBezTo>
                    <a:pt x="0" y="43149"/>
                    <a:pt x="6187" y="28212"/>
                    <a:pt x="17200" y="17200"/>
                  </a:cubicBezTo>
                  <a:cubicBezTo>
                    <a:pt x="28212" y="6187"/>
                    <a:pt x="43149" y="0"/>
                    <a:pt x="58723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70858" cy="2656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8527" r="0" b="12639"/>
          <a:stretch>
            <a:fillRect/>
          </a:stretch>
        </p:blipFill>
        <p:spPr>
          <a:xfrm flipH="false" flipV="false" rot="0">
            <a:off x="2284230" y="1986595"/>
            <a:ext cx="5581052" cy="782164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12893" y="231559"/>
            <a:ext cx="32279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490C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PROCESO</a:t>
            </a: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074757" y="1028700"/>
            <a:ext cx="5102311" cy="0"/>
          </a:xfrm>
          <a:prstGeom prst="line">
            <a:avLst/>
          </a:prstGeom>
          <a:ln cap="flat" w="38100">
            <a:solidFill>
              <a:srgbClr val="2490C3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2" id="12"/>
          <p:cNvSpPr/>
          <p:nvPr/>
        </p:nvSpPr>
        <p:spPr>
          <a:xfrm flipV="true">
            <a:off x="-1395263" y="971550"/>
            <a:ext cx="2790526" cy="19050"/>
          </a:xfrm>
          <a:prstGeom prst="line">
            <a:avLst/>
          </a:prstGeom>
          <a:ln cap="flat" w="38100">
            <a:solidFill>
              <a:srgbClr val="2490C3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250347"/>
            <a:ext cx="19455097" cy="6179646"/>
            <a:chOff x="0" y="0"/>
            <a:chExt cx="5123976" cy="16275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3976" cy="1627561"/>
            </a:xfrm>
            <a:custGeom>
              <a:avLst/>
              <a:gdLst/>
              <a:ahLst/>
              <a:cxnLst/>
              <a:rect r="r" b="b" t="t" l="l"/>
              <a:pathLst>
                <a:path h="1627561" w="5123976">
                  <a:moveTo>
                    <a:pt x="0" y="0"/>
                  </a:moveTo>
                  <a:lnTo>
                    <a:pt x="5123976" y="0"/>
                  </a:lnTo>
                  <a:lnTo>
                    <a:pt x="5123976" y="1627561"/>
                  </a:lnTo>
                  <a:lnTo>
                    <a:pt x="0" y="1627561"/>
                  </a:ln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3976" cy="1665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31921" y="2991029"/>
            <a:ext cx="6419682" cy="6698281"/>
          </a:xfrm>
          <a:custGeom>
            <a:avLst/>
            <a:gdLst/>
            <a:ahLst/>
            <a:cxnLst/>
            <a:rect r="r" b="b" t="t" l="l"/>
            <a:pathLst>
              <a:path h="6698281" w="6419682">
                <a:moveTo>
                  <a:pt x="0" y="0"/>
                </a:moveTo>
                <a:lnTo>
                  <a:pt x="6419683" y="0"/>
                </a:lnTo>
                <a:lnTo>
                  <a:pt x="6419683" y="6698282"/>
                </a:lnTo>
                <a:lnTo>
                  <a:pt x="0" y="6698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827" r="0" b="-597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8012" y="857250"/>
            <a:ext cx="153319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filamento utilizamos?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4426" y="3406597"/>
            <a:ext cx="6711140" cy="579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3303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nuestra plantilla está pensada para brindar comodidad y flexibilidad, necesitábamos un filamento especial que no se rompa ni cause molestias al caminar.</a:t>
            </a:r>
          </a:p>
          <a:p>
            <a:pPr algn="l">
              <a:lnSpc>
                <a:spcPts val="4624"/>
              </a:lnSpc>
            </a:pPr>
            <a:r>
              <a:rPr lang="en-US" sz="3303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Gracias a nuestro principal sponsor, Proyecto Color, pudimos conseguir el material ideal para lograrlo.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8952" y="697547"/>
            <a:ext cx="6475981" cy="8634642"/>
          </a:xfrm>
          <a:custGeom>
            <a:avLst/>
            <a:gdLst/>
            <a:ahLst/>
            <a:cxnLst/>
            <a:rect r="r" b="b" t="t" l="l"/>
            <a:pathLst>
              <a:path h="8634642" w="6475981">
                <a:moveTo>
                  <a:pt x="0" y="0"/>
                </a:moveTo>
                <a:lnTo>
                  <a:pt x="6475981" y="0"/>
                </a:lnTo>
                <a:lnTo>
                  <a:pt x="6475981" y="8634642"/>
                </a:lnTo>
                <a:lnTo>
                  <a:pt x="0" y="8634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28806" y="2894050"/>
            <a:ext cx="7616805" cy="8103977"/>
            <a:chOff x="0" y="0"/>
            <a:chExt cx="2006072" cy="21343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6072" cy="2134381"/>
            </a:xfrm>
            <a:custGeom>
              <a:avLst/>
              <a:gdLst/>
              <a:ahLst/>
              <a:cxnLst/>
              <a:rect r="r" b="b" t="t" l="l"/>
              <a:pathLst>
                <a:path h="2134381" w="2006072">
                  <a:moveTo>
                    <a:pt x="39641" y="0"/>
                  </a:moveTo>
                  <a:lnTo>
                    <a:pt x="1966431" y="0"/>
                  </a:lnTo>
                  <a:cubicBezTo>
                    <a:pt x="1988324" y="0"/>
                    <a:pt x="2006072" y="17748"/>
                    <a:pt x="2006072" y="39641"/>
                  </a:cubicBezTo>
                  <a:lnTo>
                    <a:pt x="2006072" y="2094740"/>
                  </a:lnTo>
                  <a:cubicBezTo>
                    <a:pt x="2006072" y="2116633"/>
                    <a:pt x="1988324" y="2134381"/>
                    <a:pt x="1966431" y="2134381"/>
                  </a:cubicBezTo>
                  <a:lnTo>
                    <a:pt x="39641" y="2134381"/>
                  </a:lnTo>
                  <a:cubicBezTo>
                    <a:pt x="17748" y="2134381"/>
                    <a:pt x="0" y="2116633"/>
                    <a:pt x="0" y="2094740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6072" cy="2172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13195" r="0" b="29536"/>
          <a:stretch>
            <a:fillRect/>
          </a:stretch>
        </p:blipFill>
        <p:spPr>
          <a:xfrm flipH="false" flipV="false" rot="0">
            <a:off x="10970391" y="3391487"/>
            <a:ext cx="6288909" cy="6402703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773842" y="781523"/>
            <a:ext cx="1630220" cy="1630220"/>
          </a:xfrm>
          <a:custGeom>
            <a:avLst/>
            <a:gdLst/>
            <a:ahLst/>
            <a:cxnLst/>
            <a:rect r="r" b="b" t="t" l="l"/>
            <a:pathLst>
              <a:path h="1630220" w="1630220">
                <a:moveTo>
                  <a:pt x="0" y="0"/>
                </a:moveTo>
                <a:lnTo>
                  <a:pt x="1630220" y="0"/>
                </a:lnTo>
                <a:lnTo>
                  <a:pt x="1630220" y="1630220"/>
                </a:lnTo>
                <a:lnTo>
                  <a:pt x="0" y="1630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6943" y="-171450"/>
            <a:ext cx="86341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IMPRESORA 3D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07101" y="1524648"/>
            <a:ext cx="46737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 final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342" y="4631969"/>
            <a:ext cx="6299540" cy="2801885"/>
          </a:xfrm>
          <a:custGeom>
            <a:avLst/>
            <a:gdLst/>
            <a:ahLst/>
            <a:cxnLst/>
            <a:rect r="r" b="b" t="t" l="l"/>
            <a:pathLst>
              <a:path h="2801885" w="6299540">
                <a:moveTo>
                  <a:pt x="0" y="0"/>
                </a:moveTo>
                <a:lnTo>
                  <a:pt x="6299540" y="0"/>
                </a:lnTo>
                <a:lnTo>
                  <a:pt x="6299540" y="2801885"/>
                </a:lnTo>
                <a:lnTo>
                  <a:pt x="0" y="280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20939" y="4631969"/>
            <a:ext cx="3509613" cy="2827188"/>
          </a:xfrm>
          <a:custGeom>
            <a:avLst/>
            <a:gdLst/>
            <a:ahLst/>
            <a:cxnLst/>
            <a:rect r="r" b="b" t="t" l="l"/>
            <a:pathLst>
              <a:path h="2827188" w="3509613">
                <a:moveTo>
                  <a:pt x="0" y="0"/>
                </a:moveTo>
                <a:lnTo>
                  <a:pt x="3509613" y="0"/>
                </a:lnTo>
                <a:lnTo>
                  <a:pt x="3509613" y="2827188"/>
                </a:lnTo>
                <a:lnTo>
                  <a:pt x="0" y="282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06787" y="4631969"/>
            <a:ext cx="3099371" cy="2827188"/>
          </a:xfrm>
          <a:custGeom>
            <a:avLst/>
            <a:gdLst/>
            <a:ahLst/>
            <a:cxnLst/>
            <a:rect r="r" b="b" t="t" l="l"/>
            <a:pathLst>
              <a:path h="2827188" w="3099371">
                <a:moveTo>
                  <a:pt x="0" y="0"/>
                </a:moveTo>
                <a:lnTo>
                  <a:pt x="3099371" y="0"/>
                </a:lnTo>
                <a:lnTo>
                  <a:pt x="3099371" y="2827188"/>
                </a:lnTo>
                <a:lnTo>
                  <a:pt x="0" y="2827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882383" y="4631969"/>
            <a:ext cx="3150896" cy="2827188"/>
            <a:chOff x="0" y="0"/>
            <a:chExt cx="829866" cy="7446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9866" cy="744609"/>
            </a:xfrm>
            <a:custGeom>
              <a:avLst/>
              <a:gdLst/>
              <a:ahLst/>
              <a:cxnLst/>
              <a:rect r="r" b="b" t="t" l="l"/>
              <a:pathLst>
                <a:path h="744609" w="829866">
                  <a:moveTo>
                    <a:pt x="0" y="0"/>
                  </a:moveTo>
                  <a:lnTo>
                    <a:pt x="829866" y="0"/>
                  </a:lnTo>
                  <a:lnTo>
                    <a:pt x="829866" y="744609"/>
                  </a:lnTo>
                  <a:lnTo>
                    <a:pt x="0" y="7446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9866" cy="782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882383" y="4631969"/>
            <a:ext cx="3785928" cy="2690366"/>
          </a:xfrm>
          <a:custGeom>
            <a:avLst/>
            <a:gdLst/>
            <a:ahLst/>
            <a:cxnLst/>
            <a:rect r="r" b="b" t="t" l="l"/>
            <a:pathLst>
              <a:path h="2690366" w="3785928">
                <a:moveTo>
                  <a:pt x="0" y="0"/>
                </a:moveTo>
                <a:lnTo>
                  <a:pt x="3785928" y="0"/>
                </a:lnTo>
                <a:lnTo>
                  <a:pt x="3785928" y="2690366"/>
                </a:lnTo>
                <a:lnTo>
                  <a:pt x="0" y="2690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86336" y="450198"/>
            <a:ext cx="10715327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MUCHAS GRACIAS!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48990" y="3318671"/>
            <a:ext cx="29656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490C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5199">
                <a:solidFill>
                  <a:srgbClr val="2490C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uspicia: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154" y="-2442346"/>
            <a:ext cx="15171692" cy="1517169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FC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04564" y="-595936"/>
            <a:ext cx="11478872" cy="114788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FF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26443" y="725943"/>
            <a:ext cx="8835114" cy="88351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08236" y="2107736"/>
            <a:ext cx="6071529" cy="60715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118550" y="3073504"/>
            <a:ext cx="4139992" cy="41399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029458" y="3565390"/>
            <a:ext cx="4229083" cy="2958640"/>
          </a:xfrm>
          <a:custGeom>
            <a:avLst/>
            <a:gdLst/>
            <a:ahLst/>
            <a:cxnLst/>
            <a:rect r="r" b="b" t="t" l="l"/>
            <a:pathLst>
              <a:path h="2958640" w="4229083">
                <a:moveTo>
                  <a:pt x="0" y="0"/>
                </a:moveTo>
                <a:lnTo>
                  <a:pt x="4229084" y="0"/>
                </a:lnTo>
                <a:lnTo>
                  <a:pt x="4229084" y="2958639"/>
                </a:lnTo>
                <a:lnTo>
                  <a:pt x="0" y="2958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773" r="-834" b="-12842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5461414" y="4475161"/>
            <a:ext cx="16265867" cy="8317400"/>
            <a:chOff x="0" y="0"/>
            <a:chExt cx="4284014" cy="21905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4014" cy="2190591"/>
            </a:xfrm>
            <a:custGeom>
              <a:avLst/>
              <a:gdLst/>
              <a:ahLst/>
              <a:cxnLst/>
              <a:rect r="r" b="b" t="t" l="l"/>
              <a:pathLst>
                <a:path h="2190591" w="4284014">
                  <a:moveTo>
                    <a:pt x="38077" y="0"/>
                  </a:moveTo>
                  <a:lnTo>
                    <a:pt x="4245937" y="0"/>
                  </a:lnTo>
                  <a:cubicBezTo>
                    <a:pt x="4266967" y="0"/>
                    <a:pt x="4284014" y="17048"/>
                    <a:pt x="4284014" y="38077"/>
                  </a:cubicBezTo>
                  <a:lnTo>
                    <a:pt x="4284014" y="2152514"/>
                  </a:lnTo>
                  <a:cubicBezTo>
                    <a:pt x="4284014" y="2173543"/>
                    <a:pt x="4266967" y="2190591"/>
                    <a:pt x="4245937" y="2190591"/>
                  </a:cubicBezTo>
                  <a:lnTo>
                    <a:pt x="38077" y="2190591"/>
                  </a:lnTo>
                  <a:cubicBezTo>
                    <a:pt x="17048" y="2190591"/>
                    <a:pt x="0" y="2173543"/>
                    <a:pt x="0" y="2152514"/>
                  </a:cubicBezTo>
                  <a:lnTo>
                    <a:pt x="0" y="38077"/>
                  </a:lnTo>
                  <a:cubicBezTo>
                    <a:pt x="0" y="17048"/>
                    <a:pt x="17048" y="0"/>
                    <a:pt x="38077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84014" cy="2228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037751">
            <a:off x="959002" y="9169415"/>
            <a:ext cx="993454" cy="1314593"/>
          </a:xfrm>
          <a:custGeom>
            <a:avLst/>
            <a:gdLst/>
            <a:ahLst/>
            <a:cxnLst/>
            <a:rect r="r" b="b" t="t" l="l"/>
            <a:pathLst>
              <a:path h="1314593" w="993454">
                <a:moveTo>
                  <a:pt x="0" y="0"/>
                </a:moveTo>
                <a:lnTo>
                  <a:pt x="993454" y="0"/>
                </a:lnTo>
                <a:lnTo>
                  <a:pt x="993454" y="1314593"/>
                </a:lnTo>
                <a:lnTo>
                  <a:pt x="0" y="131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-7121867" y="2173370"/>
            <a:ext cx="16265867" cy="5939777"/>
            <a:chOff x="0" y="0"/>
            <a:chExt cx="4284014" cy="15643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4014" cy="1564386"/>
            </a:xfrm>
            <a:custGeom>
              <a:avLst/>
              <a:gdLst/>
              <a:ahLst/>
              <a:cxnLst/>
              <a:rect r="r" b="b" t="t" l="l"/>
              <a:pathLst>
                <a:path h="1564386" w="4284014">
                  <a:moveTo>
                    <a:pt x="38077" y="0"/>
                  </a:moveTo>
                  <a:lnTo>
                    <a:pt x="4245937" y="0"/>
                  </a:lnTo>
                  <a:cubicBezTo>
                    <a:pt x="4266967" y="0"/>
                    <a:pt x="4284014" y="17048"/>
                    <a:pt x="4284014" y="38077"/>
                  </a:cubicBezTo>
                  <a:lnTo>
                    <a:pt x="4284014" y="1526309"/>
                  </a:lnTo>
                  <a:cubicBezTo>
                    <a:pt x="4284014" y="1536407"/>
                    <a:pt x="4280002" y="1546092"/>
                    <a:pt x="4272862" y="1553233"/>
                  </a:cubicBezTo>
                  <a:cubicBezTo>
                    <a:pt x="4265721" y="1560374"/>
                    <a:pt x="4256036" y="1564386"/>
                    <a:pt x="4245937" y="1564386"/>
                  </a:cubicBezTo>
                  <a:lnTo>
                    <a:pt x="38077" y="1564386"/>
                  </a:lnTo>
                  <a:cubicBezTo>
                    <a:pt x="17048" y="1564386"/>
                    <a:pt x="0" y="1547338"/>
                    <a:pt x="0" y="1526309"/>
                  </a:cubicBezTo>
                  <a:lnTo>
                    <a:pt x="0" y="38077"/>
                  </a:lnTo>
                  <a:cubicBezTo>
                    <a:pt x="0" y="17048"/>
                    <a:pt x="17048" y="0"/>
                    <a:pt x="38077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84014" cy="1602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0832" y="2746112"/>
            <a:ext cx="8467457" cy="4794776"/>
          </a:xfrm>
          <a:custGeom>
            <a:avLst/>
            <a:gdLst/>
            <a:ahLst/>
            <a:cxnLst/>
            <a:rect r="r" b="b" t="t" l="l"/>
            <a:pathLst>
              <a:path h="4794776" w="8467457">
                <a:moveTo>
                  <a:pt x="0" y="0"/>
                </a:moveTo>
                <a:lnTo>
                  <a:pt x="8467457" y="0"/>
                </a:lnTo>
                <a:lnTo>
                  <a:pt x="8467457" y="4794776"/>
                </a:lnTo>
                <a:lnTo>
                  <a:pt x="0" y="4794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362" r="0" b="-1808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35647" y="1087185"/>
            <a:ext cx="8208742" cy="123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9"/>
              </a:lnSpc>
            </a:pPr>
            <a:r>
              <a:rPr lang="en-US" sz="7235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¿Quienes somos?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55215" y="3257172"/>
            <a:ext cx="6502759" cy="485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2"/>
              </a:lnSpc>
            </a:pPr>
          </a:p>
          <a:p>
            <a:pPr algn="ctr">
              <a:lnSpc>
                <a:spcPts val="4822"/>
              </a:lnSpc>
            </a:pPr>
            <a:r>
              <a:rPr lang="en-US" b="true" sz="3444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Somos u</a:t>
            </a:r>
            <a:r>
              <a:rPr lang="en-US" b="true" sz="3444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 </a:t>
            </a:r>
            <a:r>
              <a:rPr lang="en-US" b="true" sz="3444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grupo de estudiantes apasionados por la tecnología.</a:t>
            </a:r>
          </a:p>
          <a:p>
            <a:pPr algn="ctr">
              <a:lnSpc>
                <a:spcPts val="4822"/>
              </a:lnSpc>
            </a:pPr>
            <a:r>
              <a:rPr lang="en-US" b="true" sz="3444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Creamos un escáner de pies y una impresora 3D para fabricar plantillas personalizadas.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4237124">
            <a:off x="8311562" y="-315300"/>
            <a:ext cx="993454" cy="1314593"/>
          </a:xfrm>
          <a:custGeom>
            <a:avLst/>
            <a:gdLst/>
            <a:ahLst/>
            <a:cxnLst/>
            <a:rect r="r" b="b" t="t" l="l"/>
            <a:pathLst>
              <a:path h="1314593" w="993454">
                <a:moveTo>
                  <a:pt x="0" y="0"/>
                </a:moveTo>
                <a:lnTo>
                  <a:pt x="993454" y="0"/>
                </a:lnTo>
                <a:lnTo>
                  <a:pt x="993454" y="1314593"/>
                </a:lnTo>
                <a:lnTo>
                  <a:pt x="0" y="131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4705" y="4377108"/>
            <a:ext cx="4936965" cy="5909892"/>
          </a:xfrm>
          <a:custGeom>
            <a:avLst/>
            <a:gdLst/>
            <a:ahLst/>
            <a:cxnLst/>
            <a:rect r="r" b="b" t="t" l="l"/>
            <a:pathLst>
              <a:path h="5909892" w="4936965">
                <a:moveTo>
                  <a:pt x="0" y="0"/>
                </a:moveTo>
                <a:lnTo>
                  <a:pt x="4936965" y="0"/>
                </a:lnTo>
                <a:lnTo>
                  <a:pt x="4936965" y="5909892"/>
                </a:lnTo>
                <a:lnTo>
                  <a:pt x="0" y="590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5" t="0" r="-805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32388" y="4544790"/>
            <a:ext cx="2954946" cy="295494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04349" y="3427730"/>
            <a:ext cx="5475764" cy="6461743"/>
            <a:chOff x="0" y="0"/>
            <a:chExt cx="1442176" cy="17018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42176" cy="1701858"/>
            </a:xfrm>
            <a:custGeom>
              <a:avLst/>
              <a:gdLst/>
              <a:ahLst/>
              <a:cxnLst/>
              <a:rect r="r" b="b" t="t" l="l"/>
              <a:pathLst>
                <a:path h="1701858" w="1442176">
                  <a:moveTo>
                    <a:pt x="60796" y="0"/>
                  </a:moveTo>
                  <a:lnTo>
                    <a:pt x="1381381" y="0"/>
                  </a:lnTo>
                  <a:cubicBezTo>
                    <a:pt x="1397505" y="0"/>
                    <a:pt x="1412968" y="6405"/>
                    <a:pt x="1424370" y="17807"/>
                  </a:cubicBezTo>
                  <a:cubicBezTo>
                    <a:pt x="1435771" y="29208"/>
                    <a:pt x="1442176" y="44672"/>
                    <a:pt x="1442176" y="60796"/>
                  </a:cubicBezTo>
                  <a:lnTo>
                    <a:pt x="1442176" y="1641062"/>
                  </a:lnTo>
                  <a:cubicBezTo>
                    <a:pt x="1442176" y="1657186"/>
                    <a:pt x="1435771" y="1672650"/>
                    <a:pt x="1424370" y="1684051"/>
                  </a:cubicBezTo>
                  <a:cubicBezTo>
                    <a:pt x="1412968" y="1695453"/>
                    <a:pt x="1397505" y="1701858"/>
                    <a:pt x="1381381" y="1701858"/>
                  </a:cubicBezTo>
                  <a:lnTo>
                    <a:pt x="60796" y="1701858"/>
                  </a:lnTo>
                  <a:cubicBezTo>
                    <a:pt x="44672" y="1701858"/>
                    <a:pt x="29208" y="1695453"/>
                    <a:pt x="17807" y="1684051"/>
                  </a:cubicBezTo>
                  <a:cubicBezTo>
                    <a:pt x="6405" y="1672650"/>
                    <a:pt x="0" y="1657186"/>
                    <a:pt x="0" y="1641062"/>
                  </a:cubicBezTo>
                  <a:lnTo>
                    <a:pt x="0" y="60796"/>
                  </a:lnTo>
                  <a:cubicBezTo>
                    <a:pt x="0" y="44672"/>
                    <a:pt x="6405" y="29208"/>
                    <a:pt x="17807" y="17807"/>
                  </a:cubicBezTo>
                  <a:cubicBezTo>
                    <a:pt x="29208" y="6405"/>
                    <a:pt x="44672" y="0"/>
                    <a:pt x="60796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42176" cy="1739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2825" y="6022262"/>
            <a:ext cx="4534538" cy="3225599"/>
          </a:xfrm>
          <a:custGeom>
            <a:avLst/>
            <a:gdLst/>
            <a:ahLst/>
            <a:cxnLst/>
            <a:rect r="r" b="b" t="t" l="l"/>
            <a:pathLst>
              <a:path h="3225599" w="4534538">
                <a:moveTo>
                  <a:pt x="0" y="0"/>
                </a:moveTo>
                <a:lnTo>
                  <a:pt x="4534537" y="0"/>
                </a:lnTo>
                <a:lnTo>
                  <a:pt x="4534537" y="3225599"/>
                </a:lnTo>
                <a:lnTo>
                  <a:pt x="0" y="3225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717462" y="3427730"/>
            <a:ext cx="5605376" cy="6461743"/>
            <a:chOff x="0" y="0"/>
            <a:chExt cx="1476313" cy="17018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76313" cy="1701858"/>
            </a:xfrm>
            <a:custGeom>
              <a:avLst/>
              <a:gdLst/>
              <a:ahLst/>
              <a:cxnLst/>
              <a:rect r="r" b="b" t="t" l="l"/>
              <a:pathLst>
                <a:path h="1701858" w="1476313">
                  <a:moveTo>
                    <a:pt x="59390" y="0"/>
                  </a:moveTo>
                  <a:lnTo>
                    <a:pt x="1416923" y="0"/>
                  </a:lnTo>
                  <a:cubicBezTo>
                    <a:pt x="1449723" y="0"/>
                    <a:pt x="1476313" y="26590"/>
                    <a:pt x="1476313" y="59390"/>
                  </a:cubicBezTo>
                  <a:lnTo>
                    <a:pt x="1476313" y="1642468"/>
                  </a:lnTo>
                  <a:cubicBezTo>
                    <a:pt x="1476313" y="1675268"/>
                    <a:pt x="1449723" y="1701858"/>
                    <a:pt x="1416923" y="1701858"/>
                  </a:cubicBezTo>
                  <a:lnTo>
                    <a:pt x="59390" y="1701858"/>
                  </a:lnTo>
                  <a:cubicBezTo>
                    <a:pt x="26590" y="1701858"/>
                    <a:pt x="0" y="1675268"/>
                    <a:pt x="0" y="1642468"/>
                  </a:cubicBezTo>
                  <a:lnTo>
                    <a:pt x="0" y="59390"/>
                  </a:lnTo>
                  <a:cubicBezTo>
                    <a:pt x="0" y="26590"/>
                    <a:pt x="26590" y="0"/>
                    <a:pt x="59390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76313" cy="1739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181645" y="6022262"/>
            <a:ext cx="4549212" cy="3236038"/>
          </a:xfrm>
          <a:custGeom>
            <a:avLst/>
            <a:gdLst/>
            <a:ahLst/>
            <a:cxnLst/>
            <a:rect r="r" b="b" t="t" l="l"/>
            <a:pathLst>
              <a:path h="3236038" w="4549212">
                <a:moveTo>
                  <a:pt x="0" y="0"/>
                </a:moveTo>
                <a:lnTo>
                  <a:pt x="4549212" y="0"/>
                </a:lnTo>
                <a:lnTo>
                  <a:pt x="4549212" y="3236038"/>
                </a:lnTo>
                <a:lnTo>
                  <a:pt x="0" y="3236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11486" y="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380113" y="415950"/>
            <a:ext cx="55277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ESCANER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32185" y="4996637"/>
            <a:ext cx="2555351" cy="198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sz="2826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2826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apta la geometría dimensional del pie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6641" y="3591655"/>
            <a:ext cx="491117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LIDAR </a:t>
            </a:r>
          </a:p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TF LC02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69560" y="3591655"/>
            <a:ext cx="466129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MOTOR</a:t>
            </a:r>
          </a:p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PASO A PASO 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-380396" y="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69807" y="2829404"/>
            <a:ext cx="6144995" cy="6884416"/>
            <a:chOff x="0" y="0"/>
            <a:chExt cx="1618435" cy="1813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435" cy="1813179"/>
            </a:xfrm>
            <a:custGeom>
              <a:avLst/>
              <a:gdLst/>
              <a:ahLst/>
              <a:cxnLst/>
              <a:rect r="r" b="b" t="t" l="l"/>
              <a:pathLst>
                <a:path h="1813179" w="1618435">
                  <a:moveTo>
                    <a:pt x="55434" y="0"/>
                  </a:moveTo>
                  <a:lnTo>
                    <a:pt x="1563001" y="0"/>
                  </a:lnTo>
                  <a:cubicBezTo>
                    <a:pt x="1577703" y="0"/>
                    <a:pt x="1591803" y="5840"/>
                    <a:pt x="1602199" y="16236"/>
                  </a:cubicBezTo>
                  <a:cubicBezTo>
                    <a:pt x="1612594" y="26632"/>
                    <a:pt x="1618435" y="40732"/>
                    <a:pt x="1618435" y="55434"/>
                  </a:cubicBezTo>
                  <a:lnTo>
                    <a:pt x="1618435" y="1757745"/>
                  </a:lnTo>
                  <a:cubicBezTo>
                    <a:pt x="1618435" y="1772447"/>
                    <a:pt x="1612594" y="1786547"/>
                    <a:pt x="1602199" y="1796943"/>
                  </a:cubicBezTo>
                  <a:cubicBezTo>
                    <a:pt x="1591803" y="1807339"/>
                    <a:pt x="1577703" y="1813179"/>
                    <a:pt x="1563001" y="1813179"/>
                  </a:cubicBezTo>
                  <a:lnTo>
                    <a:pt x="55434" y="1813179"/>
                  </a:lnTo>
                  <a:cubicBezTo>
                    <a:pt x="40732" y="1813179"/>
                    <a:pt x="26632" y="1807339"/>
                    <a:pt x="16236" y="1796943"/>
                  </a:cubicBezTo>
                  <a:cubicBezTo>
                    <a:pt x="5840" y="1786547"/>
                    <a:pt x="0" y="1772447"/>
                    <a:pt x="0" y="1757745"/>
                  </a:cubicBezTo>
                  <a:lnTo>
                    <a:pt x="0" y="55434"/>
                  </a:lnTo>
                  <a:cubicBezTo>
                    <a:pt x="0" y="40732"/>
                    <a:pt x="5840" y="26632"/>
                    <a:pt x="16236" y="16236"/>
                  </a:cubicBezTo>
                  <a:cubicBezTo>
                    <a:pt x="26632" y="5840"/>
                    <a:pt x="40732" y="0"/>
                    <a:pt x="55434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18435" cy="1851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849557">
            <a:off x="1633794" y="817363"/>
            <a:ext cx="993454" cy="1314593"/>
          </a:xfrm>
          <a:custGeom>
            <a:avLst/>
            <a:gdLst/>
            <a:ahLst/>
            <a:cxnLst/>
            <a:rect r="r" b="b" t="t" l="l"/>
            <a:pathLst>
              <a:path h="1314593" w="993454">
                <a:moveTo>
                  <a:pt x="0" y="0"/>
                </a:moveTo>
                <a:lnTo>
                  <a:pt x="993453" y="0"/>
                </a:lnTo>
                <a:lnTo>
                  <a:pt x="993453" y="1314593"/>
                </a:lnTo>
                <a:lnTo>
                  <a:pt x="0" y="131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17094" y="2829404"/>
            <a:ext cx="7111092" cy="6827715"/>
          </a:xfrm>
          <a:custGeom>
            <a:avLst/>
            <a:gdLst/>
            <a:ahLst/>
            <a:cxnLst/>
            <a:rect r="r" b="b" t="t" l="l"/>
            <a:pathLst>
              <a:path h="6827715" w="7111092">
                <a:moveTo>
                  <a:pt x="0" y="0"/>
                </a:moveTo>
                <a:lnTo>
                  <a:pt x="7111092" y="0"/>
                </a:lnTo>
                <a:lnTo>
                  <a:pt x="7111092" y="6827715"/>
                </a:lnTo>
                <a:lnTo>
                  <a:pt x="0" y="6827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15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64299" y="159703"/>
            <a:ext cx="55277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ESCANER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4299" y="1630997"/>
            <a:ext cx="55277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Interior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75423" y="3427262"/>
            <a:ext cx="5933763" cy="534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7"/>
              </a:lnSpc>
            </a:pPr>
            <a:r>
              <a:rPr lang="en-US" b="true" sz="3062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escáne</a:t>
            </a:r>
            <a:r>
              <a:rPr lang="en-US" b="true" sz="3062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 utiliza un sistema en H, formado por dos ejes motorizados que permiten mover el sensor de distancia en dirección X e Y.</a:t>
            </a:r>
          </a:p>
          <a:p>
            <a:pPr algn="ctr">
              <a:lnSpc>
                <a:spcPts val="4287"/>
              </a:lnSpc>
            </a:pPr>
            <a:r>
              <a:rPr lang="en-US" b="true" sz="3062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esta forma, el sensor puede recorrer toda la superficie del pie, capturando puntos en distintas posiciones para generar su modelo 3D.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5501" y="2793524"/>
            <a:ext cx="7881970" cy="8217681"/>
            <a:chOff x="0" y="0"/>
            <a:chExt cx="2075910" cy="21643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5910" cy="2164327"/>
            </a:xfrm>
            <a:custGeom>
              <a:avLst/>
              <a:gdLst/>
              <a:ahLst/>
              <a:cxnLst/>
              <a:rect r="r" b="b" t="t" l="l"/>
              <a:pathLst>
                <a:path h="2164327" w="2075910">
                  <a:moveTo>
                    <a:pt x="0" y="0"/>
                  </a:moveTo>
                  <a:lnTo>
                    <a:pt x="2075910" y="0"/>
                  </a:lnTo>
                  <a:lnTo>
                    <a:pt x="2075910" y="2164327"/>
                  </a:lnTo>
                  <a:lnTo>
                    <a:pt x="0" y="2164327"/>
                  </a:ln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5910" cy="220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4841" y="0"/>
            <a:ext cx="5008532" cy="10287000"/>
            <a:chOff x="0" y="0"/>
            <a:chExt cx="131911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91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9119">
                  <a:moveTo>
                    <a:pt x="0" y="0"/>
                  </a:moveTo>
                  <a:lnTo>
                    <a:pt x="1319119" y="0"/>
                  </a:lnTo>
                  <a:lnTo>
                    <a:pt x="13191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1911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775124" y="67966"/>
            <a:ext cx="4636557" cy="132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3"/>
              </a:lnSpc>
            </a:pPr>
            <a:r>
              <a:rPr lang="en-US" b="true" sz="7716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ESCANER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745" y="1450017"/>
            <a:ext cx="838131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  <a:r>
              <a:rPr lang="en-US" b="true" sz="4400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roceso modelo inicial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969" y="694001"/>
            <a:ext cx="4498911" cy="856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1"/>
              </a:lnSpc>
            </a:pPr>
            <a:r>
              <a:rPr lang="en-US" sz="3065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Nuestra idea principal fue inspirarnos en el modelo de una caja de abejas, donde cada “piso” funciona como un módulo independiente con una tarea específica.</a:t>
            </a:r>
          </a:p>
          <a:p>
            <a:pPr algn="l">
              <a:lnSpc>
                <a:spcPts val="4291"/>
              </a:lnSpc>
            </a:pPr>
            <a:r>
              <a:rPr lang="en-US" sz="3065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Estos módulos son extraíbles y reemplazables, lo que permite separar los distintos trabajos y facilitar el mantenimiento o la mejora del sistema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5035160" y="3668770"/>
            <a:ext cx="8217681" cy="6467188"/>
            <a:chOff x="0" y="0"/>
            <a:chExt cx="2164327" cy="17032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64327" cy="1703292"/>
            </a:xfrm>
            <a:custGeom>
              <a:avLst/>
              <a:gdLst/>
              <a:ahLst/>
              <a:cxnLst/>
              <a:rect r="r" b="b" t="t" l="l"/>
              <a:pathLst>
                <a:path h="1703292" w="2164327">
                  <a:moveTo>
                    <a:pt x="34858" y="0"/>
                  </a:moveTo>
                  <a:lnTo>
                    <a:pt x="2129469" y="0"/>
                  </a:lnTo>
                  <a:cubicBezTo>
                    <a:pt x="2148721" y="0"/>
                    <a:pt x="2164327" y="15606"/>
                    <a:pt x="2164327" y="34858"/>
                  </a:cubicBezTo>
                  <a:lnTo>
                    <a:pt x="2164327" y="1668434"/>
                  </a:lnTo>
                  <a:cubicBezTo>
                    <a:pt x="2164327" y="1687686"/>
                    <a:pt x="2148721" y="1703292"/>
                    <a:pt x="2129469" y="1703292"/>
                  </a:cubicBezTo>
                  <a:lnTo>
                    <a:pt x="34858" y="1703292"/>
                  </a:lnTo>
                  <a:cubicBezTo>
                    <a:pt x="15606" y="1703292"/>
                    <a:pt x="0" y="1687686"/>
                    <a:pt x="0" y="1668434"/>
                  </a:cubicBezTo>
                  <a:lnTo>
                    <a:pt x="0" y="34858"/>
                  </a:lnTo>
                  <a:cubicBezTo>
                    <a:pt x="0" y="15606"/>
                    <a:pt x="15606" y="0"/>
                    <a:pt x="34858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64327" cy="1741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605501" y="4294650"/>
            <a:ext cx="6393874" cy="4214956"/>
          </a:xfrm>
          <a:custGeom>
            <a:avLst/>
            <a:gdLst/>
            <a:ahLst/>
            <a:cxnLst/>
            <a:rect r="r" b="b" t="t" l="l"/>
            <a:pathLst>
              <a:path h="4214956" w="6393874">
                <a:moveTo>
                  <a:pt x="0" y="0"/>
                </a:moveTo>
                <a:lnTo>
                  <a:pt x="6393874" y="0"/>
                </a:lnTo>
                <a:lnTo>
                  <a:pt x="6393874" y="4214956"/>
                </a:lnTo>
                <a:lnTo>
                  <a:pt x="0" y="4214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22086" y="3129235"/>
            <a:ext cx="4300134" cy="6868177"/>
          </a:xfrm>
          <a:custGeom>
            <a:avLst/>
            <a:gdLst/>
            <a:ahLst/>
            <a:cxnLst/>
            <a:rect r="r" b="b" t="t" l="l"/>
            <a:pathLst>
              <a:path h="6868177" w="4300134">
                <a:moveTo>
                  <a:pt x="0" y="0"/>
                </a:moveTo>
                <a:lnTo>
                  <a:pt x="4300134" y="0"/>
                </a:lnTo>
                <a:lnTo>
                  <a:pt x="4300134" y="6868177"/>
                </a:lnTo>
                <a:lnTo>
                  <a:pt x="0" y="6868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4" t="0" r="-223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0566" y="2980605"/>
            <a:ext cx="1719277" cy="171927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0256" y="2996968"/>
            <a:ext cx="1719277" cy="17192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72132" y="2980605"/>
            <a:ext cx="1719277" cy="17192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377154" y="4936058"/>
            <a:ext cx="3086100" cy="1821721"/>
            <a:chOff x="0" y="0"/>
            <a:chExt cx="635000" cy="374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374840"/>
            </a:xfrm>
            <a:custGeom>
              <a:avLst/>
              <a:gdLst/>
              <a:ahLst/>
              <a:cxnLst/>
              <a:rect r="r" b="b" t="t" l="l"/>
              <a:pathLst>
                <a:path h="374840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25843"/>
                  </a:lnTo>
                  <a:cubicBezTo>
                    <a:pt x="635000" y="352903"/>
                    <a:pt x="613063" y="374840"/>
                    <a:pt x="586003" y="374840"/>
                  </a:cubicBezTo>
                  <a:lnTo>
                    <a:pt x="48997" y="374840"/>
                  </a:lnTo>
                  <a:cubicBezTo>
                    <a:pt x="36002" y="374840"/>
                    <a:pt x="23540" y="369678"/>
                    <a:pt x="14351" y="360489"/>
                  </a:cubicBezTo>
                  <a:cubicBezTo>
                    <a:pt x="5162" y="351300"/>
                    <a:pt x="0" y="338838"/>
                    <a:pt x="0" y="32584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12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46844" y="4936058"/>
            <a:ext cx="3086100" cy="1821721"/>
            <a:chOff x="0" y="0"/>
            <a:chExt cx="635000" cy="3748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374840"/>
            </a:xfrm>
            <a:custGeom>
              <a:avLst/>
              <a:gdLst/>
              <a:ahLst/>
              <a:cxnLst/>
              <a:rect r="r" b="b" t="t" l="l"/>
              <a:pathLst>
                <a:path h="374840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25843"/>
                  </a:lnTo>
                  <a:cubicBezTo>
                    <a:pt x="635000" y="352903"/>
                    <a:pt x="613063" y="374840"/>
                    <a:pt x="586003" y="374840"/>
                  </a:cubicBezTo>
                  <a:lnTo>
                    <a:pt x="48997" y="374840"/>
                  </a:lnTo>
                  <a:cubicBezTo>
                    <a:pt x="36002" y="374840"/>
                    <a:pt x="23540" y="369678"/>
                    <a:pt x="14351" y="360489"/>
                  </a:cubicBezTo>
                  <a:cubicBezTo>
                    <a:pt x="5162" y="351300"/>
                    <a:pt x="0" y="338838"/>
                    <a:pt x="0" y="32584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12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88721" y="4936058"/>
            <a:ext cx="3086100" cy="1821721"/>
            <a:chOff x="0" y="0"/>
            <a:chExt cx="635000" cy="374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" cy="374840"/>
            </a:xfrm>
            <a:custGeom>
              <a:avLst/>
              <a:gdLst/>
              <a:ahLst/>
              <a:cxnLst/>
              <a:rect r="r" b="b" t="t" l="l"/>
              <a:pathLst>
                <a:path h="374840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325843"/>
                  </a:lnTo>
                  <a:cubicBezTo>
                    <a:pt x="635000" y="352903"/>
                    <a:pt x="613063" y="374840"/>
                    <a:pt x="586003" y="374840"/>
                  </a:cubicBezTo>
                  <a:lnTo>
                    <a:pt x="48997" y="374840"/>
                  </a:lnTo>
                  <a:cubicBezTo>
                    <a:pt x="36002" y="374840"/>
                    <a:pt x="23540" y="369678"/>
                    <a:pt x="14351" y="360489"/>
                  </a:cubicBezTo>
                  <a:cubicBezTo>
                    <a:pt x="5162" y="351300"/>
                    <a:pt x="0" y="338838"/>
                    <a:pt x="0" y="32584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35000" cy="412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627691" y="3301202"/>
            <a:ext cx="585026" cy="1110809"/>
          </a:xfrm>
          <a:custGeom>
            <a:avLst/>
            <a:gdLst/>
            <a:ahLst/>
            <a:cxnLst/>
            <a:rect r="r" b="b" t="t" l="l"/>
            <a:pathLst>
              <a:path h="1110809" w="585026">
                <a:moveTo>
                  <a:pt x="0" y="0"/>
                </a:moveTo>
                <a:lnTo>
                  <a:pt x="585026" y="0"/>
                </a:lnTo>
                <a:lnTo>
                  <a:pt x="585026" y="1110809"/>
                </a:lnTo>
                <a:lnTo>
                  <a:pt x="0" y="1110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937327" y="3225898"/>
            <a:ext cx="905136" cy="1228691"/>
          </a:xfrm>
          <a:custGeom>
            <a:avLst/>
            <a:gdLst/>
            <a:ahLst/>
            <a:cxnLst/>
            <a:rect r="r" b="b" t="t" l="l"/>
            <a:pathLst>
              <a:path h="1228691" w="905136">
                <a:moveTo>
                  <a:pt x="0" y="0"/>
                </a:moveTo>
                <a:lnTo>
                  <a:pt x="905135" y="0"/>
                </a:lnTo>
                <a:lnTo>
                  <a:pt x="905135" y="1228691"/>
                </a:lnTo>
                <a:lnTo>
                  <a:pt x="0" y="1228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59508" y="3225898"/>
            <a:ext cx="832874" cy="1143534"/>
          </a:xfrm>
          <a:custGeom>
            <a:avLst/>
            <a:gdLst/>
            <a:ahLst/>
            <a:cxnLst/>
            <a:rect r="r" b="b" t="t" l="l"/>
            <a:pathLst>
              <a:path h="1143534" w="832874">
                <a:moveTo>
                  <a:pt x="0" y="0"/>
                </a:moveTo>
                <a:lnTo>
                  <a:pt x="832874" y="0"/>
                </a:lnTo>
                <a:lnTo>
                  <a:pt x="832874" y="1143534"/>
                </a:lnTo>
                <a:lnTo>
                  <a:pt x="0" y="1143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127816" y="13351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463254" y="291215"/>
            <a:ext cx="4636557" cy="132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3"/>
              </a:lnSpc>
            </a:pPr>
            <a:r>
              <a:rPr lang="en-US" b="true" sz="7716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ESCANER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33107" y="1669431"/>
            <a:ext cx="4643741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Dificultades 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0" y="617220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113266" y="5076825"/>
            <a:ext cx="1666577" cy="118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3377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Camara</a:t>
            </a:r>
          </a:p>
          <a:p>
            <a:pPr algn="ctr">
              <a:lnSpc>
                <a:spcPts val="4728"/>
              </a:lnSpc>
            </a:pPr>
            <a:r>
              <a:rPr lang="en-US" sz="3377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kinec</a:t>
            </a:r>
            <a:r>
              <a:rPr lang="en-US" sz="33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66255" y="5015137"/>
            <a:ext cx="2047280" cy="130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3770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a</a:t>
            </a:r>
          </a:p>
          <a:p>
            <a:pPr algn="ctr">
              <a:lnSpc>
                <a:spcPts val="5278"/>
              </a:lnSpc>
            </a:pPr>
            <a:r>
              <a:rPr lang="en-US" sz="3770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presión</a:t>
            </a:r>
            <a:r>
              <a:rPr lang="en-US" sz="377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23744" y="5348512"/>
            <a:ext cx="1853059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3770" b="true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Drivers</a:t>
            </a:r>
            <a:r>
              <a:rPr lang="en-US" sz="377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115" y="6363733"/>
            <a:ext cx="6869345" cy="3923267"/>
            <a:chOff x="0" y="0"/>
            <a:chExt cx="974325" cy="5564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4325" cy="556463"/>
            </a:xfrm>
            <a:custGeom>
              <a:avLst/>
              <a:gdLst/>
              <a:ahLst/>
              <a:cxnLst/>
              <a:rect r="r" b="b" t="t" l="l"/>
              <a:pathLst>
                <a:path h="556463" w="974325">
                  <a:moveTo>
                    <a:pt x="0" y="0"/>
                  </a:moveTo>
                  <a:lnTo>
                    <a:pt x="974325" y="0"/>
                  </a:lnTo>
                  <a:lnTo>
                    <a:pt x="974325" y="556463"/>
                  </a:lnTo>
                  <a:lnTo>
                    <a:pt x="0" y="556463"/>
                  </a:lnTo>
                  <a:close/>
                </a:path>
              </a:pathLst>
            </a:custGeom>
            <a:blipFill>
              <a:blip r:embed="rId2"/>
              <a:stretch>
                <a:fillRect l="-8465" t="-68969" r="-1979" b="-10436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0115" y="3045570"/>
            <a:ext cx="6869345" cy="4906675"/>
            <a:chOff x="0" y="0"/>
            <a:chExt cx="622300" cy="444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2300" cy="481613"/>
            </a:xfrm>
            <a:custGeom>
              <a:avLst/>
              <a:gdLst/>
              <a:ahLst/>
              <a:cxnLst/>
              <a:rect r="r" b="b" t="t" l="l"/>
              <a:pathLst>
                <a:path h="481613" w="622300">
                  <a:moveTo>
                    <a:pt x="600728" y="0"/>
                  </a:moveTo>
                  <a:lnTo>
                    <a:pt x="21572" y="0"/>
                  </a:lnTo>
                  <a:cubicBezTo>
                    <a:pt x="9658" y="0"/>
                    <a:pt x="0" y="9658"/>
                    <a:pt x="0" y="21572"/>
                  </a:cubicBezTo>
                  <a:lnTo>
                    <a:pt x="0" y="398743"/>
                  </a:lnTo>
                  <a:cubicBezTo>
                    <a:pt x="33101" y="433272"/>
                    <a:pt x="139024" y="481613"/>
                    <a:pt x="297909" y="398743"/>
                  </a:cubicBezTo>
                  <a:cubicBezTo>
                    <a:pt x="456795" y="315872"/>
                    <a:pt x="580372" y="364213"/>
                    <a:pt x="622300" y="398743"/>
                  </a:cubicBezTo>
                  <a:lnTo>
                    <a:pt x="622300" y="21572"/>
                  </a:lnTo>
                  <a:cubicBezTo>
                    <a:pt x="622300" y="9658"/>
                    <a:pt x="612642" y="0"/>
                    <a:pt x="600728" y="0"/>
                  </a:cubicBezTo>
                  <a:close/>
                </a:path>
              </a:pathLst>
            </a:custGeom>
            <a:solidFill>
              <a:srgbClr val="65AF4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223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38757" y="3156470"/>
            <a:ext cx="9120543" cy="6414527"/>
          </a:xfrm>
          <a:custGeom>
            <a:avLst/>
            <a:gdLst/>
            <a:ahLst/>
            <a:cxnLst/>
            <a:rect r="r" b="b" t="t" l="l"/>
            <a:pathLst>
              <a:path h="6414527" w="9120543">
                <a:moveTo>
                  <a:pt x="0" y="0"/>
                </a:moveTo>
                <a:lnTo>
                  <a:pt x="9120543" y="0"/>
                </a:lnTo>
                <a:lnTo>
                  <a:pt x="9120543" y="6414527"/>
                </a:lnTo>
                <a:lnTo>
                  <a:pt x="0" y="6414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581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31918" y="-149749"/>
            <a:ext cx="5224165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ESCANER</a:t>
            </a:r>
          </a:p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38762" y="1438386"/>
            <a:ext cx="761047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Porceso producto final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7867" y="3406985"/>
            <a:ext cx="5204444" cy="387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b="true" sz="3161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Gracias al apoyo de una compañía metalúrgica, pudimos diseñar y fabricar el producto final, logrando materializar nuestra idea en un prototipo real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371" y="2751708"/>
            <a:ext cx="7335664" cy="6808718"/>
            <a:chOff x="0" y="0"/>
            <a:chExt cx="87570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5705" cy="812800"/>
            </a:xfrm>
            <a:custGeom>
              <a:avLst/>
              <a:gdLst/>
              <a:ahLst/>
              <a:cxnLst/>
              <a:rect r="r" b="b" t="t" l="l"/>
              <a:pathLst>
                <a:path h="812800" w="875705">
                  <a:moveTo>
                    <a:pt x="437852" y="0"/>
                  </a:moveTo>
                  <a:cubicBezTo>
                    <a:pt x="196033" y="0"/>
                    <a:pt x="0" y="181951"/>
                    <a:pt x="0" y="406400"/>
                  </a:cubicBezTo>
                  <a:cubicBezTo>
                    <a:pt x="0" y="630849"/>
                    <a:pt x="196033" y="812800"/>
                    <a:pt x="437852" y="812800"/>
                  </a:cubicBezTo>
                  <a:cubicBezTo>
                    <a:pt x="679672" y="812800"/>
                    <a:pt x="875705" y="630849"/>
                    <a:pt x="875705" y="406400"/>
                  </a:cubicBezTo>
                  <a:cubicBezTo>
                    <a:pt x="875705" y="181951"/>
                    <a:pt x="679672" y="0"/>
                    <a:pt x="437852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2097" y="38100"/>
              <a:ext cx="71151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44592" y="1547337"/>
            <a:ext cx="5783222" cy="7710963"/>
          </a:xfrm>
          <a:custGeom>
            <a:avLst/>
            <a:gdLst/>
            <a:ahLst/>
            <a:cxnLst/>
            <a:rect r="r" b="b" t="t" l="l"/>
            <a:pathLst>
              <a:path h="7710963" w="5783222">
                <a:moveTo>
                  <a:pt x="0" y="0"/>
                </a:moveTo>
                <a:lnTo>
                  <a:pt x="5783222" y="0"/>
                </a:lnTo>
                <a:lnTo>
                  <a:pt x="5783222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7739" y="2751708"/>
            <a:ext cx="7335664" cy="6808718"/>
            <a:chOff x="0" y="0"/>
            <a:chExt cx="87570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5705" cy="812800"/>
            </a:xfrm>
            <a:custGeom>
              <a:avLst/>
              <a:gdLst/>
              <a:ahLst/>
              <a:cxnLst/>
              <a:rect r="r" b="b" t="t" l="l"/>
              <a:pathLst>
                <a:path h="812800" w="875705">
                  <a:moveTo>
                    <a:pt x="437852" y="0"/>
                  </a:moveTo>
                  <a:cubicBezTo>
                    <a:pt x="196033" y="0"/>
                    <a:pt x="0" y="181951"/>
                    <a:pt x="0" y="406400"/>
                  </a:cubicBezTo>
                  <a:cubicBezTo>
                    <a:pt x="0" y="630849"/>
                    <a:pt x="196033" y="812800"/>
                    <a:pt x="437852" y="812800"/>
                  </a:cubicBezTo>
                  <a:cubicBezTo>
                    <a:pt x="679672" y="812800"/>
                    <a:pt x="875705" y="630849"/>
                    <a:pt x="875705" y="406400"/>
                  </a:cubicBezTo>
                  <a:cubicBezTo>
                    <a:pt x="875705" y="181951"/>
                    <a:pt x="679672" y="0"/>
                    <a:pt x="437852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2097" y="38100"/>
              <a:ext cx="71151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47092" y="222434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75767">
            <a:off x="971644" y="8601003"/>
            <a:ext cx="993454" cy="1314593"/>
          </a:xfrm>
          <a:custGeom>
            <a:avLst/>
            <a:gdLst/>
            <a:ahLst/>
            <a:cxnLst/>
            <a:rect r="r" b="b" t="t" l="l"/>
            <a:pathLst>
              <a:path h="1314593" w="993454">
                <a:moveTo>
                  <a:pt x="0" y="0"/>
                </a:moveTo>
                <a:lnTo>
                  <a:pt x="993453" y="0"/>
                </a:lnTo>
                <a:lnTo>
                  <a:pt x="993453" y="1314594"/>
                </a:lnTo>
                <a:lnTo>
                  <a:pt x="0" y="1314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06517">
            <a:off x="14893175" y="-1549643"/>
            <a:ext cx="5264031" cy="5156685"/>
          </a:xfrm>
          <a:custGeom>
            <a:avLst/>
            <a:gdLst/>
            <a:ahLst/>
            <a:cxnLst/>
            <a:rect r="r" b="b" t="t" l="l"/>
            <a:pathLst>
              <a:path h="5156685" w="5264031">
                <a:moveTo>
                  <a:pt x="0" y="0"/>
                </a:moveTo>
                <a:lnTo>
                  <a:pt x="5264031" y="0"/>
                </a:lnTo>
                <a:lnTo>
                  <a:pt x="5264031" y="5156686"/>
                </a:lnTo>
                <a:lnTo>
                  <a:pt x="0" y="5156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31918" y="-171450"/>
            <a:ext cx="52241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ESCANER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19739" y="1864613"/>
            <a:ext cx="48485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 final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14369" y="4705563"/>
            <a:ext cx="9354110" cy="5487867"/>
            <a:chOff x="0" y="0"/>
            <a:chExt cx="2463634" cy="1445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634" cy="1445364"/>
            </a:xfrm>
            <a:custGeom>
              <a:avLst/>
              <a:gdLst/>
              <a:ahLst/>
              <a:cxnLst/>
              <a:rect r="r" b="b" t="t" l="l"/>
              <a:pathLst>
                <a:path h="1445364" w="2463634">
                  <a:moveTo>
                    <a:pt x="42210" y="0"/>
                  </a:moveTo>
                  <a:lnTo>
                    <a:pt x="2421424" y="0"/>
                  </a:lnTo>
                  <a:cubicBezTo>
                    <a:pt x="2432619" y="0"/>
                    <a:pt x="2443355" y="4447"/>
                    <a:pt x="2451271" y="12363"/>
                  </a:cubicBezTo>
                  <a:cubicBezTo>
                    <a:pt x="2459187" y="20279"/>
                    <a:pt x="2463634" y="31015"/>
                    <a:pt x="2463634" y="42210"/>
                  </a:cubicBezTo>
                  <a:lnTo>
                    <a:pt x="2463634" y="1403154"/>
                  </a:lnTo>
                  <a:cubicBezTo>
                    <a:pt x="2463634" y="1414349"/>
                    <a:pt x="2459187" y="1425085"/>
                    <a:pt x="2451271" y="1433001"/>
                  </a:cubicBezTo>
                  <a:cubicBezTo>
                    <a:pt x="2443355" y="1440917"/>
                    <a:pt x="2432619" y="1445364"/>
                    <a:pt x="2421424" y="1445364"/>
                  </a:cubicBezTo>
                  <a:lnTo>
                    <a:pt x="42210" y="1445364"/>
                  </a:lnTo>
                  <a:cubicBezTo>
                    <a:pt x="31015" y="1445364"/>
                    <a:pt x="20279" y="1440917"/>
                    <a:pt x="12363" y="1433001"/>
                  </a:cubicBezTo>
                  <a:cubicBezTo>
                    <a:pt x="4447" y="1425085"/>
                    <a:pt x="0" y="1414349"/>
                    <a:pt x="0" y="1403154"/>
                  </a:cubicBezTo>
                  <a:lnTo>
                    <a:pt x="0" y="42210"/>
                  </a:lnTo>
                  <a:cubicBezTo>
                    <a:pt x="0" y="31015"/>
                    <a:pt x="4447" y="20279"/>
                    <a:pt x="12363" y="12363"/>
                  </a:cubicBezTo>
                  <a:cubicBezTo>
                    <a:pt x="20279" y="4447"/>
                    <a:pt x="31015" y="0"/>
                    <a:pt x="42210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634" cy="1483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4440588" y="4790555"/>
            <a:ext cx="9354110" cy="5317885"/>
            <a:chOff x="0" y="0"/>
            <a:chExt cx="2463634" cy="1400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3634" cy="1400595"/>
            </a:xfrm>
            <a:custGeom>
              <a:avLst/>
              <a:gdLst/>
              <a:ahLst/>
              <a:cxnLst/>
              <a:rect r="r" b="b" t="t" l="l"/>
              <a:pathLst>
                <a:path h="1400595" w="2463634">
                  <a:moveTo>
                    <a:pt x="42210" y="0"/>
                  </a:moveTo>
                  <a:lnTo>
                    <a:pt x="2421424" y="0"/>
                  </a:lnTo>
                  <a:cubicBezTo>
                    <a:pt x="2432619" y="0"/>
                    <a:pt x="2443355" y="4447"/>
                    <a:pt x="2451271" y="12363"/>
                  </a:cubicBezTo>
                  <a:cubicBezTo>
                    <a:pt x="2459187" y="20279"/>
                    <a:pt x="2463634" y="31015"/>
                    <a:pt x="2463634" y="42210"/>
                  </a:cubicBezTo>
                  <a:lnTo>
                    <a:pt x="2463634" y="1358385"/>
                  </a:lnTo>
                  <a:cubicBezTo>
                    <a:pt x="2463634" y="1381697"/>
                    <a:pt x="2444736" y="1400595"/>
                    <a:pt x="2421424" y="1400595"/>
                  </a:cubicBezTo>
                  <a:lnTo>
                    <a:pt x="42210" y="1400595"/>
                  </a:lnTo>
                  <a:cubicBezTo>
                    <a:pt x="31015" y="1400595"/>
                    <a:pt x="20279" y="1396148"/>
                    <a:pt x="12363" y="1388232"/>
                  </a:cubicBezTo>
                  <a:cubicBezTo>
                    <a:pt x="4447" y="1380316"/>
                    <a:pt x="0" y="1369580"/>
                    <a:pt x="0" y="1358385"/>
                  </a:cubicBezTo>
                  <a:lnTo>
                    <a:pt x="0" y="42210"/>
                  </a:lnTo>
                  <a:cubicBezTo>
                    <a:pt x="0" y="31015"/>
                    <a:pt x="4447" y="20279"/>
                    <a:pt x="12363" y="12363"/>
                  </a:cubicBezTo>
                  <a:cubicBezTo>
                    <a:pt x="20279" y="4447"/>
                    <a:pt x="31015" y="0"/>
                    <a:pt x="42210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63634" cy="1438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0206147" y="4790555"/>
            <a:ext cx="9354110" cy="5317885"/>
            <a:chOff x="0" y="0"/>
            <a:chExt cx="2463634" cy="14005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63634" cy="1400595"/>
            </a:xfrm>
            <a:custGeom>
              <a:avLst/>
              <a:gdLst/>
              <a:ahLst/>
              <a:cxnLst/>
              <a:rect r="r" b="b" t="t" l="l"/>
              <a:pathLst>
                <a:path h="1400595" w="2463634">
                  <a:moveTo>
                    <a:pt x="42210" y="0"/>
                  </a:moveTo>
                  <a:lnTo>
                    <a:pt x="2421424" y="0"/>
                  </a:lnTo>
                  <a:cubicBezTo>
                    <a:pt x="2432619" y="0"/>
                    <a:pt x="2443355" y="4447"/>
                    <a:pt x="2451271" y="12363"/>
                  </a:cubicBezTo>
                  <a:cubicBezTo>
                    <a:pt x="2459187" y="20279"/>
                    <a:pt x="2463634" y="31015"/>
                    <a:pt x="2463634" y="42210"/>
                  </a:cubicBezTo>
                  <a:lnTo>
                    <a:pt x="2463634" y="1358385"/>
                  </a:lnTo>
                  <a:cubicBezTo>
                    <a:pt x="2463634" y="1381697"/>
                    <a:pt x="2444736" y="1400595"/>
                    <a:pt x="2421424" y="1400595"/>
                  </a:cubicBezTo>
                  <a:lnTo>
                    <a:pt x="42210" y="1400595"/>
                  </a:lnTo>
                  <a:cubicBezTo>
                    <a:pt x="31015" y="1400595"/>
                    <a:pt x="20279" y="1396148"/>
                    <a:pt x="12363" y="1388232"/>
                  </a:cubicBezTo>
                  <a:cubicBezTo>
                    <a:pt x="4447" y="1380316"/>
                    <a:pt x="0" y="1369580"/>
                    <a:pt x="0" y="1358385"/>
                  </a:cubicBezTo>
                  <a:lnTo>
                    <a:pt x="0" y="42210"/>
                  </a:lnTo>
                  <a:cubicBezTo>
                    <a:pt x="0" y="31015"/>
                    <a:pt x="4447" y="20279"/>
                    <a:pt x="12363" y="12363"/>
                  </a:cubicBezTo>
                  <a:cubicBezTo>
                    <a:pt x="20279" y="4447"/>
                    <a:pt x="31015" y="0"/>
                    <a:pt x="42210" y="0"/>
                  </a:cubicBezTo>
                  <a:close/>
                </a:path>
              </a:pathLst>
            </a:custGeom>
            <a:solidFill>
              <a:srgbClr val="2490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63634" cy="1438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07683" y="4226339"/>
            <a:ext cx="4815514" cy="4773272"/>
          </a:xfrm>
          <a:custGeom>
            <a:avLst/>
            <a:gdLst/>
            <a:ahLst/>
            <a:cxnLst/>
            <a:rect r="r" b="b" t="t" l="l"/>
            <a:pathLst>
              <a:path h="4773272" w="4815514">
                <a:moveTo>
                  <a:pt x="0" y="0"/>
                </a:moveTo>
                <a:lnTo>
                  <a:pt x="4815514" y="0"/>
                </a:lnTo>
                <a:lnTo>
                  <a:pt x="4815514" y="4773272"/>
                </a:lnTo>
                <a:lnTo>
                  <a:pt x="0" y="477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6858" y="4226339"/>
            <a:ext cx="5006993" cy="4673842"/>
          </a:xfrm>
          <a:custGeom>
            <a:avLst/>
            <a:gdLst/>
            <a:ahLst/>
            <a:cxnLst/>
            <a:rect r="r" b="b" t="t" l="l"/>
            <a:pathLst>
              <a:path h="4673842" w="5006993">
                <a:moveTo>
                  <a:pt x="0" y="0"/>
                </a:moveTo>
                <a:lnTo>
                  <a:pt x="5006992" y="0"/>
                </a:lnTo>
                <a:lnTo>
                  <a:pt x="5006992" y="4673842"/>
                </a:lnTo>
                <a:lnTo>
                  <a:pt x="0" y="4673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263" r="0" b="-75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81435" y="4226339"/>
            <a:ext cx="4777865" cy="4773272"/>
          </a:xfrm>
          <a:custGeom>
            <a:avLst/>
            <a:gdLst/>
            <a:ahLst/>
            <a:cxnLst/>
            <a:rect r="r" b="b" t="t" l="l"/>
            <a:pathLst>
              <a:path h="4773272" w="4777865">
                <a:moveTo>
                  <a:pt x="0" y="0"/>
                </a:moveTo>
                <a:lnTo>
                  <a:pt x="4777865" y="0"/>
                </a:lnTo>
                <a:lnTo>
                  <a:pt x="4777865" y="4773272"/>
                </a:lnTo>
                <a:lnTo>
                  <a:pt x="0" y="4773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645" t="-20512" r="-23565" b="-3226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26943" y="143308"/>
            <a:ext cx="86341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65A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IMPRESORA 3D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8046" y="3020495"/>
            <a:ext cx="28092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Extrusor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71953" y="3020495"/>
            <a:ext cx="39440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Mecanismo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30157" y="3020495"/>
            <a:ext cx="40804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9F6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Placa madre</a:t>
            </a:r>
          </a:p>
        </p:txBody>
      </p:sp>
      <p:sp>
        <p:nvSpPr>
          <p:cNvPr name="AutoShape 18" id="18"/>
          <p:cNvSpPr/>
          <p:nvPr/>
        </p:nvSpPr>
        <p:spPr>
          <a:xfrm>
            <a:off x="518752" y="1335890"/>
            <a:ext cx="3943088" cy="0"/>
          </a:xfrm>
          <a:prstGeom prst="line">
            <a:avLst/>
          </a:prstGeom>
          <a:ln cap="flat" w="38100">
            <a:solidFill>
              <a:srgbClr val="65AF48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9" id="19"/>
          <p:cNvSpPr/>
          <p:nvPr/>
        </p:nvSpPr>
        <p:spPr>
          <a:xfrm>
            <a:off x="13599057" y="1354940"/>
            <a:ext cx="3943088" cy="0"/>
          </a:xfrm>
          <a:prstGeom prst="line">
            <a:avLst/>
          </a:prstGeom>
          <a:ln cap="flat" w="38100">
            <a:solidFill>
              <a:srgbClr val="65AF48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DAG4guXLLPI</dc:identifier>
  <dcterms:modified xsi:type="dcterms:W3CDTF">2011-08-01T06:04:30Z</dcterms:modified>
  <cp:revision>1</cp:revision>
  <dc:title>Quienes somos?</dc:title>
</cp:coreProperties>
</file>